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72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FE81A-3370-498B-829A-04A6FC587F1E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47D8-EA91-4764-B9E1-B355A20B60CB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FE81A-3370-498B-829A-04A6FC587F1E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47D8-EA91-4764-B9E1-B355A20B60C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FE81A-3370-498B-829A-04A6FC587F1E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47D8-EA91-4764-B9E1-B355A20B60C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FE81A-3370-498B-829A-04A6FC587F1E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47D8-EA91-4764-B9E1-B355A20B60C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FE81A-3370-498B-829A-04A6FC587F1E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47D8-EA91-4764-B9E1-B355A20B60CB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FE81A-3370-498B-829A-04A6FC587F1E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47D8-EA91-4764-B9E1-B355A20B60C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FE81A-3370-498B-829A-04A6FC587F1E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47D8-EA91-4764-B9E1-B355A20B60C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FE81A-3370-498B-829A-04A6FC587F1E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47D8-EA91-4764-B9E1-B355A20B60C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FE81A-3370-498B-829A-04A6FC587F1E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47D8-EA91-4764-B9E1-B355A20B60C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FE81A-3370-498B-829A-04A6FC587F1E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D47D8-EA91-4764-B9E1-B355A20B60C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FE81A-3370-498B-829A-04A6FC587F1E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2DD47D8-EA91-4764-B9E1-B355A20B60C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5FE81A-3370-498B-829A-04A6FC587F1E}" type="datetimeFigureOut">
              <a:rPr lang="en-US" smtClean="0"/>
              <a:t>10/30/2013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2DD47D8-EA91-4764-B9E1-B355A20B60C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Four United States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smtClean="0"/>
              <a:t>Ashton</a:t>
            </a:r>
            <a:endParaRPr lang="en-US" dirty="0"/>
          </a:p>
        </p:txBody>
      </p:sp>
      <p:pic>
        <p:nvPicPr>
          <p:cNvPr id="2050" name="Picture 2" descr="C:\Documents and Settings\KeifferA.GRP4-FY13\Local Settings\Temporary Internet Files\Content.IE5\EJ13NNV8\MP90028906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686900"/>
            <a:ext cx="9067799" cy="326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97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YORK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3657600" cy="4434840"/>
          </a:xfrm>
        </p:spPr>
        <p:txBody>
          <a:bodyPr/>
          <a:lstStyle/>
          <a:p>
            <a:r>
              <a:rPr lang="en-US" dirty="0" smtClean="0"/>
              <a:t>The capital of New York is Albany.</a:t>
            </a:r>
          </a:p>
          <a:p>
            <a:r>
              <a:rPr lang="en-US" dirty="0" smtClean="0"/>
              <a:t>The state bird is the Blue bird.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fameos</a:t>
            </a:r>
            <a:r>
              <a:rPr lang="en-US" dirty="0" smtClean="0"/>
              <a:t> person is Franklin Roosevelt.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Documents and Settings\KeifferA.GRP4-FY13\Local Settings\Temporary Internet Files\Content.IE5\IU4OKYTO\MP90040075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762000"/>
            <a:ext cx="53340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40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Michigan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Michigan’s capital is </a:t>
            </a:r>
          </a:p>
          <a:p>
            <a:pPr marL="0" indent="0">
              <a:buNone/>
            </a:pPr>
            <a:r>
              <a:rPr lang="en-US" dirty="0" smtClean="0"/>
              <a:t>Lansing.</a:t>
            </a:r>
          </a:p>
          <a:p>
            <a:r>
              <a:rPr lang="en-US" dirty="0" smtClean="0"/>
              <a:t>The state bird is the Robin.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famos</a:t>
            </a:r>
            <a:r>
              <a:rPr lang="en-US" dirty="0" smtClean="0"/>
              <a:t> person in Michigan is Gerald Ford.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:\Documents and Settings\KeifferA.GRP4-FY13\Local Settings\Temporary Internet Files\Content.IE5\V1WCCYEC\MC900027393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06286"/>
            <a:ext cx="4966914" cy="675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47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California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419600" cy="4449925"/>
          </a:xfrm>
        </p:spPr>
        <p:txBody>
          <a:bodyPr/>
          <a:lstStyle/>
          <a:p>
            <a:r>
              <a:rPr lang="en-US" dirty="0" smtClean="0"/>
              <a:t>The capital is Sacramento.</a:t>
            </a:r>
          </a:p>
          <a:p>
            <a:r>
              <a:rPr lang="en-US" dirty="0" smtClean="0"/>
              <a:t>The state bird is the Quale.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fameos</a:t>
            </a:r>
            <a:r>
              <a:rPr lang="en-US" dirty="0" smtClean="0"/>
              <a:t> person in California is Ronald Regain.</a:t>
            </a:r>
            <a:endParaRPr lang="en-US" dirty="0"/>
          </a:p>
        </p:txBody>
      </p:sp>
      <p:pic>
        <p:nvPicPr>
          <p:cNvPr id="1026" name="Picture 2" descr="C:\Documents and Settings\KeifferA.GRP4-FY13\Local Settings\Temporary Internet Files\Content.IE5\QAO8CTUX\MC900229161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321" y="838200"/>
            <a:ext cx="406299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44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capital is Austin.</a:t>
            </a:r>
          </a:p>
          <a:p>
            <a:r>
              <a:rPr lang="en-US" dirty="0" smtClean="0"/>
              <a:t>The state bird is the Mocking</a:t>
            </a:r>
            <a:r>
              <a:rPr lang="en-US" dirty="0"/>
              <a:t> </a:t>
            </a:r>
            <a:r>
              <a:rPr lang="en-US" dirty="0" smtClean="0"/>
              <a:t>bird.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fameos</a:t>
            </a:r>
            <a:r>
              <a:rPr lang="en-US" dirty="0" smtClean="0"/>
              <a:t> person is president Bush.</a:t>
            </a:r>
            <a:endParaRPr lang="en-US" dirty="0"/>
          </a:p>
        </p:txBody>
      </p:sp>
      <p:pic>
        <p:nvPicPr>
          <p:cNvPr id="1026" name="Picture 2" descr="C:\Documents and Settings\KeifferA.GRP4-FY13\Local Settings\Temporary Internet Files\Content.IE5\5S8434X9\MC900391086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914400"/>
            <a:ext cx="5269031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859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154</TotalTime>
  <Words>94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Four United States</vt:lpstr>
      <vt:lpstr>NEW YORK</vt:lpstr>
      <vt:lpstr> Michigan</vt:lpstr>
      <vt:lpstr>California</vt:lpstr>
      <vt:lpstr>Texas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Ashton Keiffer</dc:creator>
  <cp:lastModifiedBy>Ashton Keiffer</cp:lastModifiedBy>
  <cp:revision>14</cp:revision>
  <dcterms:created xsi:type="dcterms:W3CDTF">2013-10-07T11:58:04Z</dcterms:created>
  <dcterms:modified xsi:type="dcterms:W3CDTF">2013-10-30T12:04:58Z</dcterms:modified>
</cp:coreProperties>
</file>